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9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AAD31E-32E0-D3E0-9684-70A9440B0D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EF3B987-7854-42C0-7B98-B2B696FD3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9FA4E2D-4420-D501-07CB-E912EEC12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B150-5E9D-4335-A4F0-F5A08959044A}" type="datetimeFigureOut">
              <a:rPr lang="pt-BR" smtClean="0"/>
              <a:t>01/08/2023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CCDC700-4A17-5390-9D9A-DF041D7A5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B272AE7-E2E7-D76A-B2E4-7E6E3EB2E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D04D9-70D8-46F4-9314-C9898E073E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9985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37BFA1-02C1-63C2-4C19-4D78366CC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C4F3CE6-3624-D95C-962A-578966CEB5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F0E8590-744B-2E69-6BAF-2F62F1D2F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B150-5E9D-4335-A4F0-F5A08959044A}" type="datetimeFigureOut">
              <a:rPr lang="pt-BR" smtClean="0"/>
              <a:t>01/08/2023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CC371ED-8933-0BFB-793D-CF8BCDD11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62C93E2-BB89-947E-EE84-2206ECC84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D04D9-70D8-46F4-9314-C9898E073E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0894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7AE631B-438D-05AD-7FE3-0D0C430F41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9D98288-BA63-DC63-043F-E00794D451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70518C1-555A-92F8-37B9-30E3B2F30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B150-5E9D-4335-A4F0-F5A08959044A}" type="datetimeFigureOut">
              <a:rPr lang="pt-BR" smtClean="0"/>
              <a:t>01/08/2023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02707A0-0FEB-E873-BBA3-3AF7E9DEB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A99181C-B66B-96AD-78A5-C871DF5BF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D04D9-70D8-46F4-9314-C9898E073E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453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2D77EB-E09E-8816-3AA8-94C6499E1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A7CAB58-E22D-4687-9DF2-F02E053DFA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EA9802C-07CA-259E-4B7C-77F1B611F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B150-5E9D-4335-A4F0-F5A08959044A}" type="datetimeFigureOut">
              <a:rPr lang="pt-BR" smtClean="0"/>
              <a:t>01/08/2023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B94A622-1492-6EA9-4700-B5EA1B16C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61869F9-6646-2F0F-40FA-705B509D4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D04D9-70D8-46F4-9314-C9898E073E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3872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FD5FEA-037F-D782-1D2B-EF7803CB3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5186B84-8624-9A02-FB75-0966DF8232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468B0A6-3EDC-0035-B799-937D3EDF5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B150-5E9D-4335-A4F0-F5A08959044A}" type="datetimeFigureOut">
              <a:rPr lang="pt-BR" smtClean="0"/>
              <a:t>01/08/2023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38615B3-0A00-20DF-A446-75DC64FC4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7492B26-36A9-E160-C5BC-078ABC7F2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D04D9-70D8-46F4-9314-C9898E073E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1387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DD1755-9C64-3DFE-3868-ECF6B3E4E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159DF33-9435-36A3-7B27-8729D23579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02FDB1C-F33C-ADBE-764C-62002F29E0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2B8C2FA-38B7-3614-BCE2-7E1D15A16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B150-5E9D-4335-A4F0-F5A08959044A}" type="datetimeFigureOut">
              <a:rPr lang="pt-BR" smtClean="0"/>
              <a:t>01/08/2023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432C22F-832D-EEA2-7848-A19CA2102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16FC66D-40A5-C328-A70E-778A3404C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D04D9-70D8-46F4-9314-C9898E073E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8054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45A1A9-1AC9-F57E-25A4-C5D8ADA6B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79A478B-1C57-7B70-E466-B1FEE12688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0E7F85D-F221-99E1-715B-A93B42482F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B9F0453-B8CE-BD1A-5080-22B8EBF807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E1A8D88-2C2D-25F1-2E04-3B89AF1CCE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42D856F-8510-2133-798E-360C6F94A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B150-5E9D-4335-A4F0-F5A08959044A}" type="datetimeFigureOut">
              <a:rPr lang="pt-BR" smtClean="0"/>
              <a:t>01/08/2023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E54CB7B-977E-2D5F-3C7C-1968AE701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C7D4B05-1496-32AE-96FC-E7FF5DE62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D04D9-70D8-46F4-9314-C9898E073E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3583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24E8A5-5558-DFEA-C767-4E570D4BB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A3E069E-E31C-8ED8-AC2B-20839058C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B150-5E9D-4335-A4F0-F5A08959044A}" type="datetimeFigureOut">
              <a:rPr lang="pt-BR" smtClean="0"/>
              <a:t>01/08/2023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195324F-4E91-F63A-9861-190DE3BC6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96D3145-3879-3F92-A6D4-58D270E56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D04D9-70D8-46F4-9314-C9898E073E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7905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EB06652-180D-AD28-4BE8-8FBF3A23A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B150-5E9D-4335-A4F0-F5A08959044A}" type="datetimeFigureOut">
              <a:rPr lang="pt-BR" smtClean="0"/>
              <a:t>01/08/2023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6340DF3-1F59-7E4A-CB38-5D2FF280F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A7AFCF9-EF46-D48D-F67D-B0CC72577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D04D9-70D8-46F4-9314-C9898E073E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4475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8FC640-C681-74E3-02E3-0C56C96A4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88744F0-3444-052D-5F78-54D48F960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908AFD8-9AED-1E57-8AB4-E4E0F0E522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9B7AFFB-FB7D-936E-DD51-4E3070C62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B150-5E9D-4335-A4F0-F5A08959044A}" type="datetimeFigureOut">
              <a:rPr lang="pt-BR" smtClean="0"/>
              <a:t>01/08/2023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1E2E1EE-63D5-CF04-52CB-91FE36AA0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FD19CD9-7796-2F07-4470-00837EB06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D04D9-70D8-46F4-9314-C9898E073E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8987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323B8A-CE54-BC29-4BE2-142C96D79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0A9F3DA-132F-2B19-E97E-2B79CC610E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DEC2D3D-7EDE-D3E7-31C3-8616985667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61115C2-B597-319B-3C04-6C28C9EEF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B150-5E9D-4335-A4F0-F5A08959044A}" type="datetimeFigureOut">
              <a:rPr lang="pt-BR" smtClean="0"/>
              <a:t>01/08/2023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9E25631-9BFA-305C-963C-0623DC2F4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F6AA88B-4619-2FD6-07B9-9E59CDF2B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D04D9-70D8-46F4-9314-C9898E073E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3883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D5C07E4-3E3D-3C79-E773-3742C8D1E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99A0A4F-0F8F-CE87-394A-3620CE5CF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EF0214B-53E6-5F6F-3244-38E5C06CB2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4B150-5E9D-4335-A4F0-F5A08959044A}" type="datetimeFigureOut">
              <a:rPr lang="pt-BR" smtClean="0"/>
              <a:t>01/08/2023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B417664-AF36-285A-0F26-484CBC6915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43AC53E-0CA2-DF48-51F4-20BB535F58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D04D9-70D8-46F4-9314-C9898E073E6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1746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53A50C6-F07E-DDF2-559B-E4282519B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5367" y="112405"/>
            <a:ext cx="3334104" cy="2236338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572072FB-1AC8-76B0-10AC-A1080FDBF9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7289" y="619124"/>
            <a:ext cx="3742214" cy="643745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12E37273-347C-439E-6713-E90A8BF464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534" y="3177153"/>
            <a:ext cx="4564251" cy="32602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C600266D-029B-FF1D-1309-9E1A8029EF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890" y="189813"/>
            <a:ext cx="5147725" cy="300283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1BEEB37A-7F94-6D2C-C39D-1746B0A106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0497" y="2763966"/>
            <a:ext cx="2534004" cy="42868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9DF333BE-F001-3781-12A8-8CF0FCC6B2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0774" y="2195716"/>
            <a:ext cx="1409897" cy="95263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50B70387-7310-37FA-81A5-13D047C1CEB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84436" y="-1"/>
            <a:ext cx="4383479" cy="1601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AF7FCE4D-462F-54B8-B667-ACFBED1FB96A}"/>
              </a:ext>
            </a:extLst>
          </p:cNvPr>
          <p:cNvSpPr/>
          <p:nvPr/>
        </p:nvSpPr>
        <p:spPr>
          <a:xfrm>
            <a:off x="2998922" y="1481029"/>
            <a:ext cx="100739" cy="17729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B1316428-50EE-E16B-2853-F30904EC9259}"/>
              </a:ext>
            </a:extLst>
          </p:cNvPr>
          <p:cNvSpPr/>
          <p:nvPr/>
        </p:nvSpPr>
        <p:spPr>
          <a:xfrm>
            <a:off x="314142" y="2156971"/>
            <a:ext cx="100739" cy="17729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BEF7B923-8E01-0049-A48B-80A015D9F49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79257" y="2404355"/>
            <a:ext cx="3526325" cy="1691395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8F4AAAFE-503B-AEE0-22A2-A4A215C978F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49908" y="4321372"/>
            <a:ext cx="3104550" cy="20147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43973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Dany Beauchamp</dc:creator>
  <cp:lastModifiedBy>Dany Beauchamp</cp:lastModifiedBy>
  <cp:revision>11</cp:revision>
  <dcterms:created xsi:type="dcterms:W3CDTF">2023-08-01T18:09:16Z</dcterms:created>
  <dcterms:modified xsi:type="dcterms:W3CDTF">2023-08-01T20:18:53Z</dcterms:modified>
</cp:coreProperties>
</file>